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362EC-B4A1-4A23-AA55-198C4990A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266E00-D0A8-4331-84F6-FAA77074F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5529B3-9ABE-4E5A-9A4E-D6D0694E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D09622-C2A6-45D5-90D9-14C81BC6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B14D2F-75C2-4563-A9B2-7FF1F976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91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90CD0-2527-459B-8F16-8D7F67A3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90C031-5A31-4761-AD67-C328DA805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100DED-426D-4703-80A4-41C82791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DC18E5-915A-4CD5-BE36-D2629B70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9FF967-E8A6-4761-B3D5-ADF501E0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14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8727F16-FDF7-49D0-B679-E79E2818B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C222A8-2C4C-4747-A85E-2BED8FBB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EEFEB2-1360-44BA-8B0A-FA5E133C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D08CFA-7701-47E6-832D-6A2B72C3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8DB8BA-B341-4BA9-A766-A0F7BD32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55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B0F8DC-D14D-448A-834D-BB04583B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DE0FF-DAB5-4C1E-AFF6-3A50239F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DB7E76-DC72-495C-8B92-5015F245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4270C8-0511-4C76-B52B-21CFD009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F97511-8D90-4AFC-9982-9F2C5FE7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91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AF0D6-A67D-4A46-9493-957A2844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331668-615F-4193-B2DB-0738CDF39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209025-13AA-4488-93AF-30A44CA6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BC0CCC-DF18-4662-A949-3AC1159F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7F74E8-E062-4BFE-BBA9-68E4D14B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67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5D2F81-C1A6-489B-841C-65C410D1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9A61DF-8869-406B-B06D-A7350B7AE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490837-36C6-412E-8D1C-5B0A64AEB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FF4EAB-82A1-4D76-930C-DC866602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18616C-E494-4B82-B1B6-216B6A5F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513B62-F650-4059-8017-D59C66A6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2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7D74B0-905E-4915-BD53-FAAFEEF3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5816E9-B093-4E12-8570-FF3BA4E1F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239543-6C54-4555-8C48-D16DA5DA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F63382-C621-4F52-A033-1076D1389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EF5AFE6-21C6-44AD-8E23-627985201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6567D8C-494B-445E-8803-E94CD1A8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6A28F1E-3933-4B3F-9B67-12C26417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842644-D9E5-4023-B8F8-48D4D0A7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31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B4A07E-5FB4-4AB4-9968-974E64C9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99EE0AC-F2AD-4F1A-87E9-9DC5CBA2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D342D0A-A3F3-416A-94DB-AEF38088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F70D71-7CA6-4873-BF8C-BEE4DF26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97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AD4A403-983C-4479-A8B2-279D67BD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583103D-0BA4-4D16-934A-49AE1E5C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3F10A3-E5E4-4117-A1C7-F059471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80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8EE20B-3249-4140-9A1E-2DD38767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4B0B6C-04FB-403B-A81D-142DBCA2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65C9DC-2A7E-4241-9009-77A8C7673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E05802-3C77-4BC9-AD4D-D8D6BA15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E9DFE0-0C8B-4829-A085-7E03C98F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CDE595-0820-43E2-8F77-DF544D4F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4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302D96-3798-4EA3-B400-DDEA2517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D8ED97-AEDF-4582-BAF1-5D368C86B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467DA9-0A8A-4030-A747-2F0CEB8C3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7954D7-398C-4FA6-AC51-27A5D4BE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2CA8B0-F3B0-4F67-A461-BFDB1D8A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DA284C-00DE-4178-AAED-801A26DB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6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1E3EDE9-BA34-4319-B805-1FE7387A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7E5C02-5B90-4950-9717-8F2C98E7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FC584C-8505-4691-82EE-230124BCD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74D28-97D8-4AFE-978C-DF5011472707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E9BFC8-5AC7-4C4C-B2C3-9C751BCF2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195AC2-1065-4AB9-A268-28E4A69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AA6F-263B-4FEC-B0F7-AA4C57346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4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48AFF1-5F3B-4074-A1BF-541F04844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0BCD49-3378-4ABC-8B1B-7A1ABEC9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11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D029F5-AC0B-4196-9E16-363AD3A69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B65E5A-2F50-47B6-942E-FB175EE888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36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FCA69E-1176-4C93-B5F8-F4BAFF12D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10BDE8D-BFA3-40C5-8F09-6E231A605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78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626002-1950-4C30-8389-CBCF4BCFB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C6E66E-79C7-41A0-9BBA-B570EF772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6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A0BDF6-E22A-4340-8569-2441D0737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998144-9AE0-4DB2-B91B-CEE01B8FB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5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3FC61-B675-42E4-9D5D-4300EB75B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2135F0-6A09-422D-8C25-BAE340244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73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D3128-5028-4167-83B1-6D91D4BE5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94DA2E-1E3B-4023-B908-CB1F4C5D1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35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ECBD9-744E-4CD6-BAC6-806E903AD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CFD426-73A3-4263-B589-08B5B17A4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13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AACC0-0F10-40EA-BDD4-C2F580D13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4C555C-128D-4757-8153-07573C250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76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3057F-E539-46BE-A74D-D08422BDD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8404DA-60E4-461E-9412-120356C78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00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B0083-0377-4E5F-BC9B-7E5EEB579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7877DC-7822-46AD-A802-083F18B71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88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E86581-847D-4DF4-9ECE-1C6C796F2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EDB82C-5EB4-45FB-84FC-84E497842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84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03919-B1BD-4F7A-8F01-A61B02B4D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31549-EC2F-4D4D-937B-F831A89D6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08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6E124-86D1-4782-B219-2FD6A2068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731F12-D5F2-45CB-BBA0-0F272A55A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455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Izabela Goślińska</dc:creator>
  <cp:lastModifiedBy>Izabela Goślińska</cp:lastModifiedBy>
  <cp:revision>2</cp:revision>
  <dcterms:created xsi:type="dcterms:W3CDTF">2023-04-13T10:07:04Z</dcterms:created>
  <dcterms:modified xsi:type="dcterms:W3CDTF">2023-04-19T07:34:03Z</dcterms:modified>
</cp:coreProperties>
</file>